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Emerging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7: Emerging Technologies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Carbon nanotubes</a:t>
            </a:r>
          </a:p>
          <a:p>
            <a:r>
              <a:rPr lang="en-US" dirty="0" smtClean="0"/>
              <a:t>Quantum computers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6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nanotube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fullerene structure.</a:t>
            </a:r>
          </a:p>
          <a:p>
            <a:r>
              <a:rPr lang="en-US" dirty="0" smtClean="0"/>
              <a:t>MOSFET-like structure can be built from carbon nanotubes.</a:t>
            </a:r>
          </a:p>
          <a:p>
            <a:pPr lvl="1"/>
            <a:r>
              <a:rPr lang="en-US" dirty="0" smtClean="0"/>
              <a:t>One-dimensional conductive region.</a:t>
            </a:r>
          </a:p>
          <a:p>
            <a:pPr lvl="1"/>
            <a:r>
              <a:rPr lang="en-US" dirty="0" smtClean="0"/>
              <a:t>Electron motion is partially ballistic.</a:t>
            </a:r>
          </a:p>
          <a:p>
            <a:pPr lvl="1"/>
            <a:r>
              <a:rPr lang="en-US" dirty="0" smtClean="0"/>
              <a:t>Current is controlled at channel junctions, not in center of channel.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5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CNT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Carbon nanotubes can also be used as wires.</a:t>
            </a:r>
          </a:p>
          <a:p>
            <a:r>
              <a:rPr lang="en-US" dirty="0" smtClean="0"/>
              <a:t>Applied voltage can be used to bend nanotube and make contact.</a:t>
            </a:r>
          </a:p>
          <a:p>
            <a:r>
              <a:rPr lang="en-US" dirty="0" smtClean="0"/>
              <a:t>Modern techniques allow nanotubes to be more accurately placed.</a:t>
            </a:r>
          </a:p>
          <a:p>
            <a:r>
              <a:rPr lang="en-US" dirty="0" smtClean="0"/>
              <a:t>A carbon nanotube computer has recently been built.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221" y="2940424"/>
            <a:ext cx="4397910" cy="1348488"/>
          </a:xfrm>
        </p:spPr>
      </p:pic>
    </p:spTree>
    <p:extLst>
      <p:ext uri="{BB962C8B-B14F-4D97-AF65-F5344CB8AC3E}">
        <p14:creationId xmlns:p14="http://schemas.microsoft.com/office/powerpoint/2010/main" val="32374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Reversible computation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Quantum computing takes advantage of reversible computing.</a:t>
            </a:r>
          </a:p>
          <a:p>
            <a:pPr lvl="1"/>
            <a:r>
              <a:rPr lang="en-US" dirty="0" smtClean="0"/>
              <a:t>Allows lower energy per bit.</a:t>
            </a:r>
          </a:p>
          <a:p>
            <a:r>
              <a:rPr lang="en-US" dirty="0" smtClean="0"/>
              <a:t>Reversible forms of Boolean functions must be used.</a:t>
            </a:r>
          </a:p>
          <a:p>
            <a:r>
              <a:rPr lang="en-US" dirty="0" smtClean="0"/>
              <a:t>Reversible Turing machine can be built.</a:t>
            </a:r>
          </a:p>
          <a:p>
            <a:r>
              <a:rPr lang="en-US" dirty="0" smtClean="0"/>
              <a:t>Reversible machines can be built using several technologies.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802" y="2886637"/>
            <a:ext cx="4554649" cy="1274622"/>
          </a:xfrm>
        </p:spPr>
      </p:pic>
    </p:spTree>
    <p:extLst>
      <p:ext uri="{BB962C8B-B14F-4D97-AF65-F5344CB8AC3E}">
        <p14:creationId xmlns:p14="http://schemas.microsoft.com/office/powerpoint/2010/main" val="96365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reversible computers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Benioff described reversible Turing machine based on spin.</a:t>
                </a:r>
              </a:p>
              <a:p>
                <a:r>
                  <a:rPr lang="en-US" dirty="0" smtClean="0"/>
                  <a:t>Turing machine described in terms of quantum states.</a:t>
                </a:r>
              </a:p>
              <a:p>
                <a:pPr lvl="1"/>
                <a:r>
                  <a:rPr lang="en-US" dirty="0" smtClean="0"/>
                  <a:t>Turing machine states map onto quantum states.</a:t>
                </a:r>
              </a:p>
              <a:p>
                <a:r>
                  <a:rPr lang="en-US" dirty="0" smtClean="0"/>
                  <a:t>Computation speed is related to energy uncertainty.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∆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≤2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ℏ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5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Josephson 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Josephson effect allows tunneling current to be controlled by magnetic field.</a:t>
            </a:r>
          </a:p>
          <a:p>
            <a:r>
              <a:rPr lang="en-US" dirty="0" smtClean="0"/>
              <a:t>SQUID current direction depends on applied magnetic field.</a:t>
            </a:r>
          </a:p>
          <a:p>
            <a:r>
              <a:rPr lang="en-US" dirty="0" smtClean="0"/>
              <a:t>Quantum computer can be built from SQUIDs.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Enganglement</a:t>
            </a:r>
            <a:r>
              <a:rPr lang="en-US" dirty="0" smtClean="0"/>
              <a:t> and quantum cryptography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Photon states can be correlated for an extended period.</a:t>
            </a:r>
          </a:p>
          <a:p>
            <a:pPr lvl="1"/>
            <a:r>
              <a:rPr lang="en-US" dirty="0" smtClean="0"/>
              <a:t>Einstein---”spooky action at a distance.”</a:t>
            </a:r>
          </a:p>
          <a:p>
            <a:r>
              <a:rPr lang="en-US" dirty="0" smtClean="0"/>
              <a:t>Can be used for secure communication.</a:t>
            </a:r>
          </a:p>
          <a:p>
            <a:pPr lvl="1"/>
            <a:r>
              <a:rPr lang="en-US" dirty="0" smtClean="0"/>
              <a:t>Attempts to read communication cause photons to be </a:t>
            </a:r>
            <a:r>
              <a:rPr lang="en-US" dirty="0" err="1" smtClean="0"/>
              <a:t>unentangled</a:t>
            </a:r>
            <a:r>
              <a:rPr lang="en-US" dirty="0" smtClean="0"/>
              <a:t> in a detectable </a:t>
            </a:r>
            <a:r>
              <a:rPr lang="en-US" smtClean="0"/>
              <a:t>way.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8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314</Words>
  <Application>Microsoft Office PowerPoint</Application>
  <PresentationFormat>Widescreen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Emerging technologies</vt:lpstr>
      <vt:lpstr>Topics</vt:lpstr>
      <vt:lpstr>Carbon nanotube</vt:lpstr>
      <vt:lpstr>CNT logic</vt:lpstr>
      <vt:lpstr>Reversible computation</vt:lpstr>
      <vt:lpstr>Quantum reversible computers</vt:lpstr>
      <vt:lpstr>Josephson junctions</vt:lpstr>
      <vt:lpstr>Enganglement and quantum cryptography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10</cp:revision>
  <dcterms:created xsi:type="dcterms:W3CDTF">2016-05-14T01:06:14Z</dcterms:created>
  <dcterms:modified xsi:type="dcterms:W3CDTF">2016-10-21T01:02:00Z</dcterms:modified>
</cp:coreProperties>
</file>